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B8C458-D5EB-40E2-BA6E-D06B7D07633C}">
  <a:tblStyle styleId="{85B8C458-D5EB-40E2-BA6E-D06B7D0763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7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7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6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5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8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7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5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10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9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6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13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8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7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8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1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9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3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6.png"/><Relationship Id="rId4" Type="http://schemas.openxmlformats.org/officeDocument/2006/relationships/image" Target="../media/image11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0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2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2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1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8.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7.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2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9.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0.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{85B8C458-D5EB-40E2-BA6E-D06B7D07633C}</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{85B8C458-D5EB-40E2-BA6E-D06B7D07633C}</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untuk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{85B8C458-D5EB-40E2-BA6E-D06B7D07633C}</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{85B8C458-D5EB-40E2-BA6E-D06B7D07633C}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{85B8C458-D5EB-40E2-BA6E-D06B7D07633C}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{85B8C458-D5EB-40E2-BA6E-D06B7D07633C}</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{85B8C458-D5EB-40E2-BA6E-D06B7D07633C}</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